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0000"/>
    <a:srgbClr val="D60000"/>
    <a:srgbClr val="E20000"/>
    <a:srgbClr val="0000FF"/>
    <a:srgbClr val="CC0000"/>
    <a:srgbClr val="0033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-3000" y="-9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CA63-23D5-450D-98A3-D48757237B71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EA5D3-4CA5-4D63-9CCB-98E8B4E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831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CA63-23D5-450D-98A3-D48757237B71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EA5D3-4CA5-4D63-9CCB-98E8B4E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15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CA63-23D5-450D-98A3-D48757237B71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EA5D3-4CA5-4D63-9CCB-98E8B4E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454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CA63-23D5-450D-98A3-D48757237B71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EA5D3-4CA5-4D63-9CCB-98E8B4E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667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CA63-23D5-450D-98A3-D48757237B71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EA5D3-4CA5-4D63-9CCB-98E8B4E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54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CA63-23D5-450D-98A3-D48757237B71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EA5D3-4CA5-4D63-9CCB-98E8B4E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8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CA63-23D5-450D-98A3-D48757237B71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EA5D3-4CA5-4D63-9CCB-98E8B4E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96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CA63-23D5-450D-98A3-D48757237B71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EA5D3-4CA5-4D63-9CCB-98E8B4E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60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CA63-23D5-450D-98A3-D48757237B71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EA5D3-4CA5-4D63-9CCB-98E8B4E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487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CA63-23D5-450D-98A3-D48757237B71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EA5D3-4CA5-4D63-9CCB-98E8B4E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336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CA63-23D5-450D-98A3-D48757237B71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EA5D3-4CA5-4D63-9CCB-98E8B4E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915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7CA63-23D5-450D-98A3-D48757237B71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EA5D3-4CA5-4D63-9CCB-98E8B4E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63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04" y="8318535"/>
            <a:ext cx="4743549" cy="15893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6124" y="2137502"/>
            <a:ext cx="7434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Franklin Gothic Demi" panose="020B0703020102020204" pitchFamily="34" charset="0"/>
              </a:rPr>
              <a:t>Check-in and late registration </a:t>
            </a:r>
            <a:r>
              <a:rPr lang="en-US" sz="2400" dirty="0" smtClean="0">
                <a:latin typeface="Franklin Gothic Demi" panose="020B0703020102020204" pitchFamily="34" charset="0"/>
              </a:rPr>
              <a:t>begins at </a:t>
            </a:r>
            <a:r>
              <a:rPr lang="en-US" sz="2400" dirty="0">
                <a:latin typeface="Franklin Gothic Demi" panose="020B0703020102020204" pitchFamily="34" charset="0"/>
              </a:rPr>
              <a:t>7</a:t>
            </a:r>
            <a:r>
              <a:rPr lang="en-US" sz="2400" dirty="0" smtClean="0">
                <a:latin typeface="Franklin Gothic Demi" panose="020B0703020102020204" pitchFamily="34" charset="0"/>
              </a:rPr>
              <a:t>:00am</a:t>
            </a:r>
          </a:p>
          <a:p>
            <a:r>
              <a:rPr lang="en-US" sz="2400" dirty="0" smtClean="0">
                <a:latin typeface="Franklin Gothic Demi" panose="020B0703020102020204" pitchFamily="34" charset="0"/>
              </a:rPr>
              <a:t>5k begins</a:t>
            </a:r>
            <a:r>
              <a:rPr lang="en-US" sz="2400" dirty="0" smtClean="0">
                <a:latin typeface="Franklin Gothic Demi" panose="020B0703020102020204" pitchFamily="34" charset="0"/>
              </a:rPr>
              <a:t> </a:t>
            </a:r>
            <a:r>
              <a:rPr lang="en-US" sz="2400" dirty="0" smtClean="0">
                <a:latin typeface="Franklin Gothic Demi" panose="020B0703020102020204" pitchFamily="34" charset="0"/>
              </a:rPr>
              <a:t>at 8:00am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9104" y="5263860"/>
            <a:ext cx="74341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Franklin Gothic Book" panose="020B0503020102020204" pitchFamily="34" charset="0"/>
              </a:rPr>
              <a:t>Registration includes park admission, water stations on course, and a t-shirt. If registered after August 10, 2016, there is no guarantee of a t-shirt. Entry forms may be completed and mailed to 22223 Goldenrod Dr. Great Mills, MD 20634.</a:t>
            </a:r>
            <a:endParaRPr lang="en-US" sz="2000" dirty="0">
              <a:latin typeface="Franklin Gothic Book" panose="020B0503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9103" y="4225969"/>
            <a:ext cx="743418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solidFill>
                  <a:srgbClr val="EE0000"/>
                </a:solidFill>
                <a:latin typeface="Franklin Gothic Demi" panose="020B0703020102020204" pitchFamily="34" charset="0"/>
              </a:rPr>
              <a:t>For more information and to download the entry form, visit http://owr5kfunrun.wix.com/owr5k</a:t>
            </a:r>
            <a:endParaRPr lang="en-US" sz="2600" dirty="0">
              <a:solidFill>
                <a:srgbClr val="EE0000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00569" y="53995"/>
            <a:ext cx="7772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dirty="0" smtClean="0">
                <a:solidFill>
                  <a:srgbClr val="EE0000"/>
                </a:solidFill>
                <a:latin typeface="Franklin Gothic Heavy" panose="020B0903020102020204" pitchFamily="34" charset="0"/>
              </a:rPr>
              <a:t>OWR 5k Fun Run &amp; Walk</a:t>
            </a:r>
          </a:p>
          <a:p>
            <a:pPr algn="r"/>
            <a:r>
              <a:rPr lang="en-US" sz="4000" dirty="0" smtClean="0">
                <a:solidFill>
                  <a:srgbClr val="0000FF"/>
                </a:solidFill>
                <a:latin typeface="Franklin Gothic Medium" panose="020B0603020102020204" pitchFamily="34" charset="0"/>
              </a:rPr>
              <a:t>August 27, 2016 at </a:t>
            </a:r>
          </a:p>
          <a:p>
            <a:pPr algn="r"/>
            <a:r>
              <a:rPr lang="en-US" sz="4000" dirty="0" smtClean="0">
                <a:solidFill>
                  <a:srgbClr val="0000FF"/>
                </a:solidFill>
                <a:latin typeface="Franklin Gothic Medium" panose="020B0603020102020204" pitchFamily="34" charset="0"/>
              </a:rPr>
              <a:t>Greenwell State Park</a:t>
            </a:r>
            <a:endParaRPr lang="en-US" sz="4000" dirty="0">
              <a:solidFill>
                <a:srgbClr val="0000FF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35285" y="3147465"/>
            <a:ext cx="6100691" cy="954107"/>
            <a:chOff x="835849" y="3206792"/>
            <a:chExt cx="6100691" cy="954107"/>
          </a:xfrm>
        </p:grpSpPr>
        <p:grpSp>
          <p:nvGrpSpPr>
            <p:cNvPr id="10" name="Group 9"/>
            <p:cNvGrpSpPr/>
            <p:nvPr/>
          </p:nvGrpSpPr>
          <p:grpSpPr>
            <a:xfrm>
              <a:off x="835849" y="3206792"/>
              <a:ext cx="6100691" cy="954107"/>
              <a:chOff x="422762" y="2990850"/>
              <a:chExt cx="6100691" cy="954107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422762" y="2990850"/>
                <a:ext cx="314794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>
                    <a:solidFill>
                      <a:srgbClr val="0000FF"/>
                    </a:solidFill>
                    <a:latin typeface="Franklin Gothic Book" panose="020B0503020102020204" pitchFamily="34" charset="0"/>
                  </a:rPr>
                  <a:t>Register Before August 10</a:t>
                </a:r>
              </a:p>
              <a:p>
                <a:pPr algn="ctr"/>
                <a:r>
                  <a:rPr lang="en-US" sz="3600" b="1" dirty="0" smtClean="0">
                    <a:solidFill>
                      <a:srgbClr val="0000FF"/>
                    </a:solidFill>
                    <a:latin typeface="Franklin Gothic Book" panose="020B0503020102020204" pitchFamily="34" charset="0"/>
                  </a:rPr>
                  <a:t>$20</a:t>
                </a:r>
                <a:endParaRPr lang="en-US" sz="3600" b="1" dirty="0">
                  <a:solidFill>
                    <a:srgbClr val="0000FF"/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3600449" y="2990850"/>
                <a:ext cx="292300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>
                    <a:solidFill>
                      <a:srgbClr val="0000FF"/>
                    </a:solidFill>
                    <a:latin typeface="Franklin Gothic Book" panose="020B0503020102020204" pitchFamily="34" charset="0"/>
                  </a:rPr>
                  <a:t>Register After August 10</a:t>
                </a:r>
              </a:p>
              <a:p>
                <a:pPr algn="ctr"/>
                <a:r>
                  <a:rPr lang="en-US" sz="3600" b="1" dirty="0" smtClean="0">
                    <a:solidFill>
                      <a:srgbClr val="0000FF"/>
                    </a:solidFill>
                    <a:latin typeface="Franklin Gothic Book" panose="020B0503020102020204" pitchFamily="34" charset="0"/>
                  </a:rPr>
                  <a:t>$25</a:t>
                </a:r>
                <a:endParaRPr lang="en-US" sz="3600" b="1" dirty="0">
                  <a:solidFill>
                    <a:srgbClr val="0000FF"/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cxnSp>
          <p:nvCxnSpPr>
            <p:cNvPr id="12" name="Straight Connector 11"/>
            <p:cNvCxnSpPr/>
            <p:nvPr/>
          </p:nvCxnSpPr>
          <p:spPr>
            <a:xfrm>
              <a:off x="3983783" y="3206792"/>
              <a:ext cx="1" cy="86177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-1" y="6919861"/>
            <a:ext cx="36867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latin typeface="Franklin Gothic Demi" panose="020B0703020102020204" pitchFamily="34" charset="0"/>
              </a:rPr>
              <a:t>The Greenwell Foundation is a proud supporter of the OWR 5k Fun Run &amp; Walk</a:t>
            </a:r>
            <a:endParaRPr lang="en-US" sz="2200" dirty="0">
              <a:latin typeface="Franklin Gothic Demi" panose="020B0703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13728" y="8374537"/>
            <a:ext cx="27282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Franklin Gothic Book" panose="020B0503020102020204" pitchFamily="34" charset="0"/>
              </a:rPr>
              <a:t>All profits from this 5k will be donated to Operation Warrior Refuge. The total tax-deductible donation from entering is $11.00.</a:t>
            </a:r>
            <a:endParaRPr lang="en-US" i="1" dirty="0">
              <a:latin typeface="Franklin Gothic Book" panose="020B05030201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57"/>
          <a:stretch/>
        </p:blipFill>
        <p:spPr>
          <a:xfrm>
            <a:off x="3785631" y="6877977"/>
            <a:ext cx="3834369" cy="119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15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</TotalTime>
  <Words>137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St. Mary's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B. MILLER</dc:creator>
  <cp:lastModifiedBy>Cathy</cp:lastModifiedBy>
  <cp:revision>33</cp:revision>
  <cp:lastPrinted>2016-05-24T11:08:34Z</cp:lastPrinted>
  <dcterms:created xsi:type="dcterms:W3CDTF">2016-04-11T12:00:11Z</dcterms:created>
  <dcterms:modified xsi:type="dcterms:W3CDTF">2016-05-24T11:09:35Z</dcterms:modified>
</cp:coreProperties>
</file>